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374" autoAdjust="0"/>
  </p:normalViewPr>
  <p:slideViewPr>
    <p:cSldViewPr snapToGrid="0" showGuides="1">
      <p:cViewPr varScale="1">
        <p:scale>
          <a:sx n="81" d="100"/>
          <a:sy n="81" d="100"/>
        </p:scale>
        <p:origin x="-78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i="1" dirty="0" smtClean="0"/>
              <a:t>Неделя </a:t>
            </a:r>
            <a:r>
              <a:rPr lang="ru-RU" sz="6600" i="1" dirty="0"/>
              <a:t>родного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25.02.2020-04.03.2020г. МКОШИ п. </a:t>
            </a:r>
            <a:r>
              <a:rPr lang="ru-RU" dirty="0" err="1" smtClean="0"/>
              <a:t>Эвенск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90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803177"/>
            <a:ext cx="10252364" cy="1371600"/>
          </a:xfrm>
        </p:spPr>
        <p:txBody>
          <a:bodyPr>
            <a:noAutofit/>
          </a:bodyPr>
          <a:lstStyle/>
          <a:p>
            <a:r>
              <a:rPr lang="ru-RU" sz="9600" i="1" dirty="0" smtClean="0"/>
              <a:t>Спасибо за внимание!</a:t>
            </a:r>
            <a:endParaRPr lang="ru-RU" sz="96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1" b="7161"/>
          <a:stretch>
            <a:fillRect/>
          </a:stretch>
        </p:blipFill>
        <p:spPr>
          <a:xfrm>
            <a:off x="1301750" y="2036763"/>
            <a:ext cx="9856788" cy="4114800"/>
          </a:xfrm>
        </p:spPr>
      </p:pic>
    </p:spTree>
    <p:extLst>
      <p:ext uri="{BB962C8B-B14F-4D97-AF65-F5344CB8AC3E}">
        <p14:creationId xmlns:p14="http://schemas.microsoft.com/office/powerpoint/2010/main" xmlns="" val="15313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93" y="618187"/>
            <a:ext cx="10844011" cy="1751526"/>
          </a:xfrm>
        </p:spPr>
        <p:txBody>
          <a:bodyPr>
            <a:noAutofit/>
          </a:bodyPr>
          <a:lstStyle/>
          <a:p>
            <a:r>
              <a:rPr lang="ru-RU" sz="5400" i="1" dirty="0"/>
              <a:t>В рамках недели родного языка были проведены</a:t>
            </a:r>
            <a:r>
              <a:rPr lang="ru-RU" sz="5400" i="1" dirty="0" smtClean="0"/>
              <a:t>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7806"/>
          </a:xfrm>
        </p:spPr>
        <p:txBody>
          <a:bodyPr>
            <a:normAutofit/>
          </a:bodyPr>
          <a:lstStyle/>
          <a:p>
            <a:r>
              <a:rPr lang="ru-RU" sz="2000" i="1" dirty="0"/>
              <a:t>выставка рисунков:  «Жизнь коряков и Эвенов», в которой приняли участие ученики 1-4 классов</a:t>
            </a:r>
            <a:r>
              <a:rPr lang="ru-RU" sz="2000" i="1" dirty="0" smtClean="0"/>
              <a:t>.</a:t>
            </a:r>
          </a:p>
          <a:p>
            <a:r>
              <a:rPr lang="ru-RU" sz="2000" i="1" dirty="0"/>
              <a:t>проведен конкурс сочинений «Мой неброский, но очаровательный северный край» для учеников 5-11 </a:t>
            </a:r>
            <a:r>
              <a:rPr lang="ru-RU" sz="2000" i="1" dirty="0" smtClean="0"/>
              <a:t>классов</a:t>
            </a:r>
          </a:p>
          <a:p>
            <a:r>
              <a:rPr lang="ru-RU" sz="2000" i="1" dirty="0"/>
              <a:t>с  28.02.2020 – 02.03.2020г. учителями истории и географии Лукьяновой Р.А. и </a:t>
            </a:r>
            <a:r>
              <a:rPr lang="ru-RU" sz="2000" i="1" dirty="0" err="1"/>
              <a:t>Збарской</a:t>
            </a:r>
            <a:r>
              <a:rPr lang="ru-RU" sz="2000" i="1" dirty="0"/>
              <a:t> И.А. были подготовлены и проведены уроки «Культура народов севера», «История родного края</a:t>
            </a:r>
            <a:r>
              <a:rPr lang="ru-RU" sz="2000" i="1" dirty="0" smtClean="0"/>
              <a:t>»</a:t>
            </a:r>
          </a:p>
          <a:p>
            <a:r>
              <a:rPr lang="ru-RU" sz="2000" i="1" dirty="0"/>
              <a:t>03.03.2020г. прошла выставка народных мастеров, на которой были представлены работы Зелинского А.В., Нееловой О.К. и ее </a:t>
            </a:r>
            <a:r>
              <a:rPr lang="ru-RU" sz="2000" i="1" dirty="0" smtClean="0"/>
              <a:t>учеников</a:t>
            </a:r>
          </a:p>
          <a:p>
            <a:r>
              <a:rPr lang="ru-RU" sz="2000" i="1" dirty="0"/>
              <a:t>04.03.2020г. в завершении недели родного языка состоялся концерт </a:t>
            </a:r>
            <a:r>
              <a:rPr lang="ru-RU" sz="2000" i="1" dirty="0" smtClean="0"/>
              <a:t>посвященный коренным народам севера</a:t>
            </a:r>
            <a:endParaRPr lang="ru-RU" sz="2000" i="1" dirty="0"/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xmlns="" val="3265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2" r="10792"/>
          <a:stretch>
            <a:fillRect/>
          </a:stretch>
        </p:blipFill>
        <p:spPr>
          <a:xfrm>
            <a:off x="6165850" y="1041400"/>
            <a:ext cx="4992688" cy="47752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72837" y="678873"/>
            <a:ext cx="5292436" cy="5403272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В течение</a:t>
            </a:r>
            <a:r>
              <a:rPr lang="ru-RU" sz="4400" i="1" dirty="0" smtClean="0"/>
              <a:t> </a:t>
            </a:r>
            <a:r>
              <a:rPr lang="ru-RU" sz="4400" i="1" dirty="0" smtClean="0"/>
              <a:t>всей недели </a:t>
            </a:r>
            <a:r>
              <a:rPr lang="ru-RU" sz="4400" i="1" dirty="0" smtClean="0"/>
              <a:t>родного </a:t>
            </a:r>
            <a:r>
              <a:rPr lang="ru-RU" sz="4400" i="1" dirty="0" smtClean="0"/>
              <a:t>языка проводилась выставка </a:t>
            </a:r>
            <a:r>
              <a:rPr lang="ru-RU" sz="4400" i="1" dirty="0"/>
              <a:t>рисунков:  «Жизнь коряков и Эвенов», в которой приняли участие ученики 1-4 </a:t>
            </a:r>
            <a:r>
              <a:rPr lang="ru-RU" sz="4400" i="1" dirty="0" smtClean="0"/>
              <a:t>классов. 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11987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8982" y="750455"/>
            <a:ext cx="10238851" cy="5511800"/>
          </a:xfrm>
        </p:spPr>
        <p:txBody>
          <a:bodyPr>
            <a:noAutofit/>
          </a:bodyPr>
          <a:lstStyle/>
          <a:p>
            <a:r>
              <a:rPr lang="ru-RU" sz="4000" i="1" dirty="0"/>
              <a:t>Под руководством учителя русского языка и литературы </a:t>
            </a:r>
            <a:r>
              <a:rPr lang="ru-RU" sz="4000" i="1" dirty="0" err="1"/>
              <a:t>Уянчиновой</a:t>
            </a:r>
            <a:r>
              <a:rPr lang="ru-RU" sz="4000" i="1" dirty="0"/>
              <a:t> У.П.  проведен конкурс сочинений «Мой неброский, но очаровательный северный край» для учеников 5-11 классов, победителем которого стал ученик 8 класса Неелов Артур</a:t>
            </a:r>
            <a:r>
              <a:rPr lang="ru-RU" sz="4000" i="1" dirty="0" smtClean="0"/>
              <a:t>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xmlns="" val="38550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9" r="25939"/>
          <a:stretch>
            <a:fillRect/>
          </a:stretch>
        </p:blipFill>
        <p:spPr>
          <a:xfrm>
            <a:off x="7467599" y="817032"/>
            <a:ext cx="3873901" cy="52235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4345" y="817032"/>
            <a:ext cx="6518564" cy="5389804"/>
          </a:xfrm>
        </p:spPr>
        <p:txBody>
          <a:bodyPr>
            <a:noAutofit/>
          </a:bodyPr>
          <a:lstStyle/>
          <a:p>
            <a:r>
              <a:rPr lang="ru-RU" sz="4400" i="1" dirty="0" smtClean="0"/>
              <a:t>28.02.2020 </a:t>
            </a:r>
            <a:r>
              <a:rPr lang="ru-RU" sz="4400" i="1" dirty="0"/>
              <a:t>– 02.03.2020г. учителями истории и географии Лукьяновой Р.А. и </a:t>
            </a:r>
            <a:r>
              <a:rPr lang="ru-RU" sz="4400" i="1" dirty="0" err="1"/>
              <a:t>Збарской</a:t>
            </a:r>
            <a:r>
              <a:rPr lang="ru-RU" sz="4400" i="1" dirty="0"/>
              <a:t> И.А. были подготовлены и проведены уроки «Культура народов севера», «История родного края</a:t>
            </a:r>
            <a:r>
              <a:rPr lang="ru-RU" sz="4400" i="1" dirty="0" smtClean="0"/>
              <a:t>».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10332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9126" y="692728"/>
            <a:ext cx="5029543" cy="5557982"/>
          </a:xfrm>
        </p:spPr>
        <p:txBody>
          <a:bodyPr>
            <a:normAutofit/>
          </a:bodyPr>
          <a:lstStyle/>
          <a:p>
            <a:r>
              <a:rPr lang="ru-RU" sz="4800" i="1" dirty="0"/>
              <a:t>03.03.2020г. прошла выставка народных мастеров, на которой были представлены работы Зелинского А.В., Нееловой О.К. и ее учеников.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5" r="18255"/>
          <a:stretch>
            <a:fillRect/>
          </a:stretch>
        </p:blipFill>
        <p:spPr>
          <a:xfrm>
            <a:off x="835170" y="692728"/>
            <a:ext cx="3293485" cy="297412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944" y="3471719"/>
            <a:ext cx="3602182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7" r="10717"/>
          <a:stretch>
            <a:fillRect/>
          </a:stretch>
        </p:blipFill>
        <p:spPr>
          <a:xfrm>
            <a:off x="6538913" y="1041400"/>
            <a:ext cx="4932362" cy="47085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273" y="789709"/>
            <a:ext cx="5583382" cy="5306291"/>
          </a:xfrm>
        </p:spPr>
        <p:txBody>
          <a:bodyPr>
            <a:normAutofit/>
          </a:bodyPr>
          <a:lstStyle/>
          <a:p>
            <a:r>
              <a:rPr lang="ru-RU" sz="3200" i="1" dirty="0"/>
              <a:t>04.03.2020г. в завершении недели родного языка состоялся концерт  на котором, благодаря работе учителей корякского и эвенского языков  </a:t>
            </a:r>
            <a:r>
              <a:rPr lang="ru-RU" sz="3200" i="1" dirty="0" err="1"/>
              <a:t>Оммосовой</a:t>
            </a:r>
            <a:r>
              <a:rPr lang="ru-RU" sz="3200" i="1" dirty="0"/>
              <a:t> В.И. и Алехиной Г.Д.  ученики начальных классов прочли стихотворения на корякском и эвенском языках, а ученики 5 класса исполнили песню:  «Пусть всегда будет солнце» на корякском языке.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31996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6" b="956"/>
          <a:stretch>
            <a:fillRect/>
          </a:stretch>
        </p:blipFill>
        <p:spPr>
          <a:xfrm>
            <a:off x="849313" y="868363"/>
            <a:ext cx="3986212" cy="5213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0817" y="867831"/>
            <a:ext cx="6241816" cy="5214313"/>
          </a:xfrm>
        </p:spPr>
        <p:txBody>
          <a:bodyPr/>
          <a:lstStyle/>
          <a:p>
            <a:r>
              <a:rPr lang="ru-RU" sz="4400" i="1" dirty="0"/>
              <a:t>А так же ученицами школы совместно с педагогом дополнительного образования ЦДТ пос. </a:t>
            </a:r>
            <a:r>
              <a:rPr lang="ru-RU" sz="4400" i="1" dirty="0" err="1"/>
              <a:t>Эвенск</a:t>
            </a:r>
            <a:r>
              <a:rPr lang="ru-RU" sz="4400" i="1" dirty="0"/>
              <a:t> </a:t>
            </a:r>
            <a:r>
              <a:rPr lang="ru-RU" sz="4400" i="1" dirty="0" err="1"/>
              <a:t>Зикуновой</a:t>
            </a:r>
            <a:r>
              <a:rPr lang="ru-RU" sz="4400" i="1" dirty="0"/>
              <a:t> О.А. были подготовлены национальные танцевальные номера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5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9" r="21279"/>
          <a:stretch>
            <a:fillRect/>
          </a:stretch>
        </p:blipFill>
        <p:spPr>
          <a:xfrm>
            <a:off x="7218363" y="774700"/>
            <a:ext cx="4129087" cy="5391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945" y="650776"/>
            <a:ext cx="6241816" cy="5389805"/>
          </a:xfrm>
        </p:spPr>
        <p:txBody>
          <a:bodyPr>
            <a:noAutofit/>
          </a:bodyPr>
          <a:lstStyle/>
          <a:p>
            <a:r>
              <a:rPr lang="ru-RU" sz="4400" i="1" dirty="0"/>
              <a:t>По итогам недели народного языка директором школы </a:t>
            </a:r>
            <a:r>
              <a:rPr lang="ru-RU" sz="4400" i="1" dirty="0" err="1" smtClean="0"/>
              <a:t>Е.В.Коваленко</a:t>
            </a:r>
            <a:r>
              <a:rPr lang="ru-RU" sz="4400" i="1" dirty="0" smtClean="0"/>
              <a:t> были награждены </a:t>
            </a:r>
            <a:r>
              <a:rPr lang="ru-RU" sz="4400" i="1" dirty="0"/>
              <a:t>почетными грамотами и благодарственными </a:t>
            </a:r>
            <a:r>
              <a:rPr lang="ru-RU" sz="4400" i="1" dirty="0" smtClean="0"/>
              <a:t>письмами все участники </a:t>
            </a:r>
            <a:r>
              <a:rPr lang="ru-RU" sz="4400" i="1" dirty="0"/>
              <a:t>мероприятий и </a:t>
            </a:r>
            <a:r>
              <a:rPr lang="ru-RU" sz="4400" i="1" dirty="0" smtClean="0"/>
              <a:t>педагоги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8986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328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Неделя родного языка</vt:lpstr>
      <vt:lpstr>В рамках недели родного языка были проведены: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родного языка</dc:title>
  <dc:creator>Владелец</dc:creator>
  <cp:lastModifiedBy>ЗАВУЧ</cp:lastModifiedBy>
  <cp:revision>6</cp:revision>
  <dcterms:created xsi:type="dcterms:W3CDTF">2020-03-17T00:20:41Z</dcterms:created>
  <dcterms:modified xsi:type="dcterms:W3CDTF">2020-06-10T05:06:06Z</dcterms:modified>
</cp:coreProperties>
</file>